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755CFA-EE7D-40A1-9D91-1D3F351B17C4}" type="datetimeFigureOut">
              <a:rPr lang="en-US" smtClean="0"/>
              <a:t>4/20/2012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DFE59F-CF3A-4242-8305-83716050D83A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Installing Package bees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will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smtClean="0"/>
              <a:t>Pliers (regular and needle-nose)</a:t>
            </a:r>
          </a:p>
          <a:p>
            <a:r>
              <a:rPr lang="en-US" sz="1200" dirty="0" smtClean="0"/>
              <a:t>Hive tool</a:t>
            </a:r>
          </a:p>
          <a:p>
            <a:r>
              <a:rPr lang="en-US" sz="1200" dirty="0" smtClean="0"/>
              <a:t>Bee brush</a:t>
            </a:r>
          </a:p>
          <a:p>
            <a:r>
              <a:rPr lang="en-US" sz="1200" dirty="0" smtClean="0"/>
              <a:t>Smoker and fuel (probably not needed, but best to be prepared)</a:t>
            </a:r>
          </a:p>
          <a:p>
            <a:r>
              <a:rPr lang="en-US" sz="1200" dirty="0" smtClean="0"/>
              <a:t>Misting bottle filled with sugar syrup (1:1 ratio, sugar-water  w/HBH )</a:t>
            </a:r>
          </a:p>
          <a:p>
            <a:r>
              <a:rPr lang="en-US" sz="1200" dirty="0" smtClean="0"/>
              <a:t>Bee suit and veil</a:t>
            </a:r>
          </a:p>
          <a:p>
            <a:r>
              <a:rPr lang="en-US" sz="1200" dirty="0" smtClean="0"/>
              <a:t>Duct tape</a:t>
            </a:r>
          </a:p>
          <a:p>
            <a:r>
              <a:rPr lang="en-US" sz="1200" dirty="0" smtClean="0"/>
              <a:t>Gloves</a:t>
            </a:r>
          </a:p>
          <a:p>
            <a:r>
              <a:rPr lang="en-US" sz="1200" dirty="0" smtClean="0"/>
              <a:t>Extra box(</a:t>
            </a:r>
            <a:r>
              <a:rPr lang="en-US" sz="1200" dirty="0" smtClean="0"/>
              <a:t>es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Feeder(s): pails or hive top (if hive top, bring a pail of sugar syrup to fill it; if feeder pails make sure they are full)</a:t>
            </a:r>
          </a:p>
          <a:p>
            <a:r>
              <a:rPr lang="en-US" sz="1200" dirty="0" smtClean="0"/>
              <a:t>Wire, or rubber bands (&lt;10”) (to suspend/hold the queen cage in the new colony)</a:t>
            </a:r>
          </a:p>
          <a:p>
            <a:r>
              <a:rPr lang="en-US" sz="1200" dirty="0" smtClean="0"/>
              <a:t>Brick or stone (to weigh down the new colony’s cover)</a:t>
            </a:r>
          </a:p>
          <a:p>
            <a:r>
              <a:rPr lang="en-US" sz="1200" dirty="0" smtClean="0"/>
              <a:t>Entrance reducer (must downsize the entrance to 1”)</a:t>
            </a:r>
          </a:p>
          <a:p>
            <a:r>
              <a:rPr lang="en-US" sz="1200" dirty="0" smtClean="0"/>
              <a:t>A means to secure the entrance reducer (push pins, a small nail, even duct tape)</a:t>
            </a:r>
          </a:p>
          <a:p>
            <a:r>
              <a:rPr lang="en-US" sz="1200" dirty="0" smtClean="0"/>
              <a:t>Hand operated staple gun</a:t>
            </a:r>
          </a:p>
          <a:p>
            <a:r>
              <a:rPr lang="en-US" sz="1200" dirty="0" smtClean="0"/>
              <a:t>Hammer and a few nails</a:t>
            </a:r>
          </a:p>
          <a:p>
            <a:r>
              <a:rPr lang="en-US" sz="1200" dirty="0" smtClean="0"/>
              <a:t>Notebook</a:t>
            </a:r>
            <a:endParaRPr lang="en-US" sz="1200" dirty="0" smtClean="0"/>
          </a:p>
          <a:p>
            <a:r>
              <a:rPr lang="en-US" sz="1200" dirty="0" smtClean="0"/>
              <a:t>Camera (This is a once in a lifetime event)</a:t>
            </a:r>
          </a:p>
          <a:p>
            <a:r>
              <a:rPr lang="en-US" sz="1200" dirty="0" smtClean="0"/>
              <a:t>Bees – you will have to order them  around December or  January</a:t>
            </a:r>
          </a:p>
          <a:p>
            <a:pPr marL="137160" indent="0">
              <a:buNone/>
            </a:pPr>
            <a:endParaRPr lang="en-US" sz="1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0"/>
            <a:ext cx="3216974" cy="297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685800"/>
            <a:ext cx="4953000" cy="37147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51816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Bees are sold by the pound ~ 3,500 bees in a pound. The most common size has 3 pounds or more than 10,000 bees. There will be some dead bees on the bottom of the cage; if there is more than  ½ “ thick layer contact your supplier.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4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Things you should know…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429327"/>
            <a:ext cx="79248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It is </a:t>
            </a:r>
            <a:r>
              <a:rPr lang="en-US" dirty="0" smtClean="0"/>
              <a:t>recommended </a:t>
            </a:r>
            <a:r>
              <a:rPr lang="en-US" dirty="0" smtClean="0"/>
              <a:t>to start out in beekeeping with two colonies.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It’s best to order your bees from a local </a:t>
            </a:r>
            <a:r>
              <a:rPr lang="en-US" dirty="0" smtClean="0"/>
              <a:t>supplier.</a:t>
            </a:r>
            <a:endParaRPr lang="en-US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Install your bees </a:t>
            </a:r>
            <a:r>
              <a:rPr lang="en-US" dirty="0" smtClean="0"/>
              <a:t>a.s.a.p. if conditions are right. If temperatures are below 40 F  - wait.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Get the bees home a.s.a.p. </a:t>
            </a:r>
            <a:r>
              <a:rPr lang="en-US" dirty="0" smtClean="0"/>
              <a:t>If your not able to install the bees immediately </a:t>
            </a:r>
            <a:r>
              <a:rPr lang="en-US" dirty="0" smtClean="0"/>
              <a:t>feed the bees 1:1 sugar water by spraying them in the cage from both sides. Do not saturate them. Do this at least twice a day as long as they are in storage . Don’t assume that they are getting food from the can in the cage.  Keep them in a cool dark place on a newspaper.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Set up </a:t>
            </a:r>
            <a:r>
              <a:rPr lang="en-US" dirty="0" smtClean="0"/>
              <a:t>your </a:t>
            </a:r>
            <a:r>
              <a:rPr lang="en-US" dirty="0" smtClean="0"/>
              <a:t>hive the day before you are going to install. The fewer things you have to do </a:t>
            </a:r>
            <a:r>
              <a:rPr lang="en-US" dirty="0" smtClean="0"/>
              <a:t>the day of installation the </a:t>
            </a:r>
            <a:r>
              <a:rPr lang="en-US" dirty="0" smtClean="0"/>
              <a:t>better.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best time to install your bees is </a:t>
            </a:r>
            <a:r>
              <a:rPr lang="en-US" dirty="0" smtClean="0"/>
              <a:t>1 hour to 45 minutes before dark.</a:t>
            </a:r>
            <a:endParaRPr lang="en-US" dirty="0" smtClean="0"/>
          </a:p>
          <a:p>
            <a:pPr algn="ctr"/>
            <a:r>
              <a:rPr lang="en-US" sz="41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**INSTALLING </a:t>
            </a:r>
            <a:r>
              <a:rPr lang="en-US" sz="41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YOUR </a:t>
            </a:r>
            <a:r>
              <a:rPr lang="en-US" sz="41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BEES**</a:t>
            </a:r>
            <a:endParaRPr lang="en-US" sz="41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1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76962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  PATIENT!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Return 5 – 7 days later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Make sure the queen has been released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Remove the queen cage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Return a week later to see that she is laying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Continue to feed your bees until you have to add a honey super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When 6 frames are being worked (8 frame equipment) switch the two outer frames in one frame and add the second box. The same goes for 10 frame equipment when 8 frames are being </a:t>
            </a:r>
            <a:r>
              <a:rPr lang="en-US" dirty="0" smtClean="0"/>
              <a:t>worked </a:t>
            </a:r>
            <a:r>
              <a:rPr lang="en-US" dirty="0" smtClean="0"/>
              <a:t>switch the two outer frames in one frame and add the second box.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Remember your new colony will not actually start to grow for 4 weeks, in fact the population will decline during those first four weeks.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ENJOY YOUR BEES!!!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2">
      <a:dk1>
        <a:srgbClr val="000000"/>
      </a:dk1>
      <a:lt1>
        <a:srgbClr val="000000"/>
      </a:lt1>
      <a:dk2>
        <a:srgbClr val="FFC000"/>
      </a:dk2>
      <a:lt2>
        <a:srgbClr val="C9C2D1"/>
      </a:lt2>
      <a:accent1>
        <a:srgbClr val="6585CF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951</TotalTime>
  <Words>528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Installing Package bees</vt:lpstr>
      <vt:lpstr>Things you will need</vt:lpstr>
      <vt:lpstr>PowerPoint Presentation</vt:lpstr>
      <vt:lpstr>Things you should know…</vt:lpstr>
      <vt:lpstr>What’s Next…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Installing Package bees</dc:title>
  <dc:creator>Joseph</dc:creator>
  <cp:lastModifiedBy>Joe</cp:lastModifiedBy>
  <cp:revision>21</cp:revision>
  <dcterms:created xsi:type="dcterms:W3CDTF">2012-04-20T02:42:25Z</dcterms:created>
  <dcterms:modified xsi:type="dcterms:W3CDTF">2012-04-21T04:32:09Z</dcterms:modified>
</cp:coreProperties>
</file>